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8FA27DF-35F6-44A9-904C-96BECBCFF7D7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4DC70C3-FDB8-4B66-A00B-CC879573C67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youtu.be/VLFeALaM5S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2057399"/>
          </a:xfrm>
        </p:spPr>
        <p:txBody>
          <a:bodyPr>
            <a:normAutofit fontScale="90000"/>
          </a:bodyPr>
          <a:lstStyle/>
          <a:p>
            <a:r>
              <a:rPr lang="en-US" sz="8800" dirty="0" smtClean="0">
                <a:latin typeface="Aharoni" pitchFamily="2" charset="-79"/>
                <a:cs typeface="Aharoni" pitchFamily="2" charset="-79"/>
              </a:rPr>
              <a:t>Whole </a:t>
            </a:r>
            <a:r>
              <a:rPr lang="en-US" sz="8800" dirty="0" smtClean="0">
                <a:latin typeface="Aharoni" pitchFamily="2" charset="-79"/>
                <a:cs typeface="Aharoni" pitchFamily="2" charset="-79"/>
              </a:rPr>
              <a:t>Grains</a:t>
            </a:r>
            <a:endParaRPr lang="en-US" sz="8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7211786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2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List Your Grains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800" dirty="0" smtClean="0"/>
              <a:t>Make a list of the grain products you ate yesterday.</a:t>
            </a:r>
            <a:endParaRPr lang="en-US" sz="4800" dirty="0"/>
          </a:p>
          <a:p>
            <a:r>
              <a:rPr lang="en-US" sz="4800" dirty="0" smtClean="0"/>
              <a:t>Circle the whole grain foods</a:t>
            </a:r>
          </a:p>
          <a:p>
            <a:r>
              <a:rPr lang="en-US" sz="4800" dirty="0" smtClean="0"/>
              <a:t>How many did you have?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8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How Much Should You Eat?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" t="16013" r="42421" b="29810"/>
          <a:stretch/>
        </p:blipFill>
        <p:spPr bwMode="auto">
          <a:xfrm>
            <a:off x="0" y="1066800"/>
            <a:ext cx="8767685" cy="556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71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What Counts as an Ounce?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2" t="15054" r="29356" b="26578"/>
          <a:stretch/>
        </p:blipFill>
        <p:spPr bwMode="auto">
          <a:xfrm>
            <a:off x="1427018" y="1745673"/>
            <a:ext cx="1690255" cy="174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8" t="11783" r="22158" b="24522"/>
          <a:stretch/>
        </p:blipFill>
        <p:spPr bwMode="auto">
          <a:xfrm>
            <a:off x="3650673" y="1586345"/>
            <a:ext cx="203661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4" t="31499" r="20833" b="35611"/>
          <a:stretch/>
        </p:blipFill>
        <p:spPr bwMode="auto">
          <a:xfrm>
            <a:off x="541984" y="3723409"/>
            <a:ext cx="3460321" cy="178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0" t="27070" r="19508" b="19195"/>
          <a:stretch/>
        </p:blipFill>
        <p:spPr bwMode="auto">
          <a:xfrm>
            <a:off x="6553200" y="1814945"/>
            <a:ext cx="2140527" cy="160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9" r="19508" b="12913"/>
          <a:stretch/>
        </p:blipFill>
        <p:spPr bwMode="auto">
          <a:xfrm>
            <a:off x="6664035" y="3629891"/>
            <a:ext cx="1918855" cy="2604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0" t="18761" r="20644" b="21945"/>
          <a:stretch/>
        </p:blipFill>
        <p:spPr bwMode="auto">
          <a:xfrm>
            <a:off x="3719946" y="3723410"/>
            <a:ext cx="2636474" cy="222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5400" y="3422073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1slice bread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5943600"/>
            <a:ext cx="224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½ cup rice or pasta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10400" y="3200400"/>
            <a:ext cx="168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cups popcorn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02305" y="3422073"/>
            <a:ext cx="2169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cup cereal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550371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 crackers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6312932"/>
            <a:ext cx="168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8” tortilla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on </a:t>
            </a:r>
            <a:r>
              <a:rPr lang="en-US" dirty="0" err="1" smtClean="0"/>
              <a:t>MyPlate</a:t>
            </a:r>
            <a:r>
              <a:rPr lang="en-US" dirty="0" smtClean="0"/>
              <a:t>: Grains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youtu.be/VLFeALaM5So</a:t>
            </a:r>
            <a:r>
              <a:rPr lang="en-US" dirty="0" smtClean="0"/>
              <a:t>   2:54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2743200" cy="3876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49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Whole Grain Benefits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Have more nutrients</a:t>
            </a:r>
          </a:p>
          <a:p>
            <a:r>
              <a:rPr lang="en-US" dirty="0" smtClean="0"/>
              <a:t>More flavor</a:t>
            </a:r>
          </a:p>
          <a:p>
            <a:r>
              <a:rPr lang="en-US" dirty="0" smtClean="0"/>
              <a:t>Help you feel full longer</a:t>
            </a:r>
          </a:p>
          <a:p>
            <a:r>
              <a:rPr lang="en-US" dirty="0" smtClean="0"/>
              <a:t>Provide fiber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Whole grain benefits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Parts of a grain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384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74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fiber?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Improves digestion</a:t>
            </a:r>
          </a:p>
          <a:p>
            <a:r>
              <a:rPr lang="en-US" dirty="0" smtClean="0"/>
              <a:t>Keeps you “regular”</a:t>
            </a:r>
          </a:p>
          <a:p>
            <a:r>
              <a:rPr lang="en-US" dirty="0" smtClean="0"/>
              <a:t>Lowers cholesterol</a:t>
            </a:r>
          </a:p>
          <a:p>
            <a:r>
              <a:rPr lang="en-US" dirty="0" smtClean="0"/>
              <a:t>Reduces risk of heart disease and diabetes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Benefits of eating fiber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182" y="2514600"/>
            <a:ext cx="43180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16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can you tell if it’s whole grain?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“100% whole grain” in the product name</a:t>
            </a:r>
          </a:p>
          <a:p>
            <a:r>
              <a:rPr lang="en-US" dirty="0" smtClean="0"/>
              <a:t>A whole grain as the first ingredient</a:t>
            </a:r>
          </a:p>
          <a:p>
            <a:r>
              <a:rPr lang="en-US" dirty="0" smtClean="0"/>
              <a:t>At least 3g fiber per serving</a:t>
            </a:r>
          </a:p>
          <a:p>
            <a:r>
              <a:rPr lang="en-US" dirty="0" smtClean="0"/>
              <a:t>The Whole Grain Council seal</a:t>
            </a:r>
          </a:p>
          <a:p>
            <a:r>
              <a:rPr lang="en-US" dirty="0" smtClean="0"/>
              <a:t>Two or more of the above clues on one package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267200"/>
            <a:ext cx="18764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2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Labels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6" y="1483087"/>
            <a:ext cx="9307286" cy="476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561</TotalTime>
  <Words>161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Whole Grains</vt:lpstr>
      <vt:lpstr>List Your Grains</vt:lpstr>
      <vt:lpstr>How Much Should You Eat?</vt:lpstr>
      <vt:lpstr>What Counts as an Ounce?</vt:lpstr>
      <vt:lpstr>What’s on MyPlate: Grains</vt:lpstr>
      <vt:lpstr>Whole Grain Benefits</vt:lpstr>
      <vt:lpstr>What is fiber?</vt:lpstr>
      <vt:lpstr>How can you tell if it’s whole grain?</vt:lpstr>
      <vt:lpstr>Reading Labels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Whole Grains</dc:title>
  <dc:creator>Kathryn Ham</dc:creator>
  <cp:lastModifiedBy>Kathryn Ham</cp:lastModifiedBy>
  <cp:revision>10</cp:revision>
  <dcterms:created xsi:type="dcterms:W3CDTF">2013-03-05T13:56:32Z</dcterms:created>
  <dcterms:modified xsi:type="dcterms:W3CDTF">2013-03-06T15:19:12Z</dcterms:modified>
</cp:coreProperties>
</file>